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DF0C-77FD-4CC6-9A2A-BEFABBCDCAA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A670-019C-455A-B60F-99E491599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0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1DF0C-77FD-4CC6-9A2A-BEFABBCDCAA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A670-019C-455A-B60F-99E491599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6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8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8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9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>
                <a:solidFill>
                  <a:schemeClr val="bg1"/>
                </a:solidFill>
              </a:rPr>
              <a:t>AUTHORIZATION DOCUMENTS</a:t>
            </a:r>
            <a:endParaRPr lang="en-US" sz="35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28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Προβολή στην οθόνη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AUTHORIZATION DOCUMENTS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DETAELIS.ORDERING DETAELIS</cp:lastModifiedBy>
  <cp:revision>1</cp:revision>
  <dcterms:created xsi:type="dcterms:W3CDTF">2024-02-19T11:09:01Z</dcterms:created>
  <dcterms:modified xsi:type="dcterms:W3CDTF">2025-06-26T08:19:20Z</dcterms:modified>
</cp:coreProperties>
</file>